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67" r:id="rId4"/>
    <p:sldId id="265" r:id="rId5"/>
    <p:sldId id="285" r:id="rId6"/>
    <p:sldId id="286" r:id="rId7"/>
    <p:sldId id="288" r:id="rId8"/>
    <p:sldId id="287" r:id="rId9"/>
    <p:sldId id="275" r:id="rId10"/>
    <p:sldId id="276" r:id="rId11"/>
    <p:sldId id="279" r:id="rId12"/>
    <p:sldId id="283" r:id="rId13"/>
    <p:sldId id="289" r:id="rId14"/>
    <p:sldId id="284" r:id="rId15"/>
    <p:sldId id="290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4641" autoAdjust="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7520DD-DF02-4CF1-B95B-92C93587EEA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192F5DDC-9FF5-4443-A119-F0311F21B028}">
      <dgm:prSet phldrT="[Texto]"/>
      <dgm:spPr/>
      <dgm:t>
        <a:bodyPr/>
        <a:lstStyle/>
        <a:p>
          <a:r>
            <a:rPr lang="es-MX" dirty="0"/>
            <a:t>Candidatos</a:t>
          </a:r>
          <a:endParaRPr lang="es-CO" dirty="0"/>
        </a:p>
      </dgm:t>
    </dgm:pt>
    <dgm:pt modelId="{B9E3A735-157A-485F-9390-C0541406A93A}" type="parTrans" cxnId="{0CE0D35E-5938-4C2A-9398-1B5B39210DDF}">
      <dgm:prSet/>
      <dgm:spPr/>
      <dgm:t>
        <a:bodyPr/>
        <a:lstStyle/>
        <a:p>
          <a:endParaRPr lang="es-CO"/>
        </a:p>
      </dgm:t>
    </dgm:pt>
    <dgm:pt modelId="{ED0465DA-31D3-43BA-8711-4130A78F06D0}" type="sibTrans" cxnId="{0CE0D35E-5938-4C2A-9398-1B5B39210DDF}">
      <dgm:prSet/>
      <dgm:spPr/>
      <dgm:t>
        <a:bodyPr/>
        <a:lstStyle/>
        <a:p>
          <a:endParaRPr lang="es-CO"/>
        </a:p>
      </dgm:t>
    </dgm:pt>
    <dgm:pt modelId="{7FE66B59-D4C6-4BCF-84C2-1C4E8E996B59}">
      <dgm:prSet phldrT="[Texto]"/>
      <dgm:spPr/>
      <dgm:t>
        <a:bodyPr/>
        <a:lstStyle/>
        <a:p>
          <a:r>
            <a:rPr lang="es-MX" dirty="0"/>
            <a:t>Registro de los candidatos que pueden ser elegidos</a:t>
          </a:r>
          <a:endParaRPr lang="es-CO" dirty="0"/>
        </a:p>
      </dgm:t>
    </dgm:pt>
    <dgm:pt modelId="{14931369-4437-4CE5-884E-074EE4764BAD}" type="parTrans" cxnId="{201A2B57-4B6D-497F-8580-4E3513C6B7D3}">
      <dgm:prSet/>
      <dgm:spPr/>
      <dgm:t>
        <a:bodyPr/>
        <a:lstStyle/>
        <a:p>
          <a:endParaRPr lang="es-CO"/>
        </a:p>
      </dgm:t>
    </dgm:pt>
    <dgm:pt modelId="{F2B189BC-7F96-447A-8C28-A6F0C0B29714}" type="sibTrans" cxnId="{201A2B57-4B6D-497F-8580-4E3513C6B7D3}">
      <dgm:prSet/>
      <dgm:spPr/>
      <dgm:t>
        <a:bodyPr/>
        <a:lstStyle/>
        <a:p>
          <a:endParaRPr lang="es-CO"/>
        </a:p>
      </dgm:t>
    </dgm:pt>
    <dgm:pt modelId="{F119E154-1824-48E1-A724-1CEF54CB139E}">
      <dgm:prSet phldrT="[Texto]"/>
      <dgm:spPr/>
      <dgm:t>
        <a:bodyPr/>
        <a:lstStyle/>
        <a:p>
          <a:r>
            <a:rPr lang="es-MX" dirty="0"/>
            <a:t>Votantes</a:t>
          </a:r>
          <a:endParaRPr lang="es-CO" dirty="0"/>
        </a:p>
      </dgm:t>
    </dgm:pt>
    <dgm:pt modelId="{5C9B989E-7ACC-47AD-A797-5EC7AE291593}" type="parTrans" cxnId="{F76BC032-6C25-41A2-9E35-14CFA398809E}">
      <dgm:prSet/>
      <dgm:spPr/>
      <dgm:t>
        <a:bodyPr/>
        <a:lstStyle/>
        <a:p>
          <a:endParaRPr lang="es-CO"/>
        </a:p>
      </dgm:t>
    </dgm:pt>
    <dgm:pt modelId="{849E02E5-7EDD-4BB2-9E8F-C14CED234055}" type="sibTrans" cxnId="{F76BC032-6C25-41A2-9E35-14CFA398809E}">
      <dgm:prSet/>
      <dgm:spPr/>
      <dgm:t>
        <a:bodyPr/>
        <a:lstStyle/>
        <a:p>
          <a:endParaRPr lang="es-CO"/>
        </a:p>
      </dgm:t>
    </dgm:pt>
    <dgm:pt modelId="{C4857721-DC3A-4F08-9584-8359987CD431}">
      <dgm:prSet phldrT="[Texto]"/>
      <dgm:spPr/>
      <dgm:t>
        <a:bodyPr/>
        <a:lstStyle/>
        <a:p>
          <a:r>
            <a:rPr lang="es-MX" dirty="0"/>
            <a:t>Registro de la persona que va a votar para evitar que vuelva a votar</a:t>
          </a:r>
          <a:endParaRPr lang="es-CO" dirty="0"/>
        </a:p>
      </dgm:t>
    </dgm:pt>
    <dgm:pt modelId="{11FD4531-4B66-463F-8724-71AF2CE1851C}" type="parTrans" cxnId="{438327E3-91A6-410A-9DA0-87E8153F6134}">
      <dgm:prSet/>
      <dgm:spPr/>
      <dgm:t>
        <a:bodyPr/>
        <a:lstStyle/>
        <a:p>
          <a:endParaRPr lang="es-CO"/>
        </a:p>
      </dgm:t>
    </dgm:pt>
    <dgm:pt modelId="{9325584D-3297-460A-96D6-5CE021771093}" type="sibTrans" cxnId="{438327E3-91A6-410A-9DA0-87E8153F6134}">
      <dgm:prSet/>
      <dgm:spPr/>
      <dgm:t>
        <a:bodyPr/>
        <a:lstStyle/>
        <a:p>
          <a:endParaRPr lang="es-CO"/>
        </a:p>
      </dgm:t>
    </dgm:pt>
    <dgm:pt modelId="{2A43CC62-6FE1-4A7E-A496-C2EEA83B321A}">
      <dgm:prSet phldrT="[Texto]"/>
      <dgm:spPr/>
      <dgm:t>
        <a:bodyPr/>
        <a:lstStyle/>
        <a:p>
          <a:r>
            <a:rPr lang="es-MX" dirty="0"/>
            <a:t>Votos</a:t>
          </a:r>
          <a:endParaRPr lang="es-CO" dirty="0"/>
        </a:p>
      </dgm:t>
    </dgm:pt>
    <dgm:pt modelId="{541A80F5-787E-4CE0-B7A0-08827DDF30C4}" type="parTrans" cxnId="{11690C41-0761-48F5-BCBD-8A2182EB1BA7}">
      <dgm:prSet/>
      <dgm:spPr/>
      <dgm:t>
        <a:bodyPr/>
        <a:lstStyle/>
        <a:p>
          <a:endParaRPr lang="es-CO"/>
        </a:p>
      </dgm:t>
    </dgm:pt>
    <dgm:pt modelId="{582701D9-0D37-44E0-9025-C56A4D8F1920}" type="sibTrans" cxnId="{11690C41-0761-48F5-BCBD-8A2182EB1BA7}">
      <dgm:prSet/>
      <dgm:spPr/>
      <dgm:t>
        <a:bodyPr/>
        <a:lstStyle/>
        <a:p>
          <a:endParaRPr lang="es-CO"/>
        </a:p>
      </dgm:t>
    </dgm:pt>
    <dgm:pt modelId="{595ABD0A-6C47-4BB8-9A11-04E6E8467665}">
      <dgm:prSet phldrT="[Texto]"/>
      <dgm:spPr/>
      <dgm:t>
        <a:bodyPr/>
        <a:lstStyle/>
        <a:p>
          <a:r>
            <a:rPr lang="es-MX" dirty="0"/>
            <a:t>Registro del voto que estaría asociado a un único votante y a un único candidato</a:t>
          </a:r>
          <a:endParaRPr lang="es-CO" dirty="0"/>
        </a:p>
      </dgm:t>
    </dgm:pt>
    <dgm:pt modelId="{05C52320-0D25-4DBC-9E35-DC45EEFF6ECE}" type="parTrans" cxnId="{FAB99277-309B-4C40-A158-F8E20747712D}">
      <dgm:prSet/>
      <dgm:spPr/>
      <dgm:t>
        <a:bodyPr/>
        <a:lstStyle/>
        <a:p>
          <a:endParaRPr lang="es-CO"/>
        </a:p>
      </dgm:t>
    </dgm:pt>
    <dgm:pt modelId="{BC601A61-043A-4C72-847B-D215EDFA8CA7}" type="sibTrans" cxnId="{FAB99277-309B-4C40-A158-F8E20747712D}">
      <dgm:prSet/>
      <dgm:spPr/>
      <dgm:t>
        <a:bodyPr/>
        <a:lstStyle/>
        <a:p>
          <a:endParaRPr lang="es-CO"/>
        </a:p>
      </dgm:t>
    </dgm:pt>
    <dgm:pt modelId="{B92776C3-9902-4284-86DE-AA393D18787B}" type="pres">
      <dgm:prSet presAssocID="{B47520DD-DF02-4CF1-B95B-92C93587EEA7}" presName="rootnode" presStyleCnt="0">
        <dgm:presLayoutVars>
          <dgm:chMax/>
          <dgm:chPref/>
          <dgm:dir/>
          <dgm:animLvl val="lvl"/>
        </dgm:presLayoutVars>
      </dgm:prSet>
      <dgm:spPr/>
    </dgm:pt>
    <dgm:pt modelId="{3C339B63-9CF5-4CFF-A342-06466EE697F3}" type="pres">
      <dgm:prSet presAssocID="{192F5DDC-9FF5-4443-A119-F0311F21B028}" presName="composite" presStyleCnt="0"/>
      <dgm:spPr/>
    </dgm:pt>
    <dgm:pt modelId="{6E34D1AF-C388-42BF-8879-0CC7267CBCBA}" type="pres">
      <dgm:prSet presAssocID="{192F5DDC-9FF5-4443-A119-F0311F21B028}" presName="bentUpArrow1" presStyleLbl="alignImgPlace1" presStyleIdx="0" presStyleCnt="2"/>
      <dgm:spPr/>
    </dgm:pt>
    <dgm:pt modelId="{667207E2-718D-4B11-8680-3ADA3BFECEBA}" type="pres">
      <dgm:prSet presAssocID="{192F5DDC-9FF5-4443-A119-F0311F21B028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EB0EA09-8B63-41A0-8D5D-AF9E01A77034}" type="pres">
      <dgm:prSet presAssocID="{192F5DDC-9FF5-4443-A119-F0311F21B028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3C216B3-9406-4E8F-86DA-7D6FD80F7A86}" type="pres">
      <dgm:prSet presAssocID="{ED0465DA-31D3-43BA-8711-4130A78F06D0}" presName="sibTrans" presStyleCnt="0"/>
      <dgm:spPr/>
    </dgm:pt>
    <dgm:pt modelId="{BE04393D-4FD9-4834-95CA-49A0982A9495}" type="pres">
      <dgm:prSet presAssocID="{F119E154-1824-48E1-A724-1CEF54CB139E}" presName="composite" presStyleCnt="0"/>
      <dgm:spPr/>
    </dgm:pt>
    <dgm:pt modelId="{8441050D-04AD-4AB7-A3CE-A4587370B2E2}" type="pres">
      <dgm:prSet presAssocID="{F119E154-1824-48E1-A724-1CEF54CB139E}" presName="bentUpArrow1" presStyleLbl="alignImgPlace1" presStyleIdx="1" presStyleCnt="2"/>
      <dgm:spPr/>
    </dgm:pt>
    <dgm:pt modelId="{B34F1D8F-C7F6-46CF-AA25-C1EE6C468CE1}" type="pres">
      <dgm:prSet presAssocID="{F119E154-1824-48E1-A724-1CEF54CB139E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470BF0B-849D-49B7-B4D5-BD3BF2BD7C07}" type="pres">
      <dgm:prSet presAssocID="{F119E154-1824-48E1-A724-1CEF54CB139E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51FA627A-FEB0-430B-B78D-DE1C933C6AF0}" type="pres">
      <dgm:prSet presAssocID="{849E02E5-7EDD-4BB2-9E8F-C14CED234055}" presName="sibTrans" presStyleCnt="0"/>
      <dgm:spPr/>
    </dgm:pt>
    <dgm:pt modelId="{ED4A0DA7-EAD5-4BA2-9421-8649ECC55387}" type="pres">
      <dgm:prSet presAssocID="{2A43CC62-6FE1-4A7E-A496-C2EEA83B321A}" presName="composite" presStyleCnt="0"/>
      <dgm:spPr/>
    </dgm:pt>
    <dgm:pt modelId="{AB54E447-306A-4693-AD7B-6B8852E4E103}" type="pres">
      <dgm:prSet presAssocID="{2A43CC62-6FE1-4A7E-A496-C2EEA83B321A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C78098F9-37EC-49F6-97FC-C86F01F6147C}" type="pres">
      <dgm:prSet presAssocID="{2A43CC62-6FE1-4A7E-A496-C2EEA83B321A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F76BC032-6C25-41A2-9E35-14CFA398809E}" srcId="{B47520DD-DF02-4CF1-B95B-92C93587EEA7}" destId="{F119E154-1824-48E1-A724-1CEF54CB139E}" srcOrd="1" destOrd="0" parTransId="{5C9B989E-7ACC-47AD-A797-5EC7AE291593}" sibTransId="{849E02E5-7EDD-4BB2-9E8F-C14CED234055}"/>
    <dgm:cxn modelId="{0CE0D35E-5938-4C2A-9398-1B5B39210DDF}" srcId="{B47520DD-DF02-4CF1-B95B-92C93587EEA7}" destId="{192F5DDC-9FF5-4443-A119-F0311F21B028}" srcOrd="0" destOrd="0" parTransId="{B9E3A735-157A-485F-9390-C0541406A93A}" sibTransId="{ED0465DA-31D3-43BA-8711-4130A78F06D0}"/>
    <dgm:cxn modelId="{0941D55F-E529-4F29-8BC8-89F1B410A039}" type="presOf" srcId="{595ABD0A-6C47-4BB8-9A11-04E6E8467665}" destId="{C78098F9-37EC-49F6-97FC-C86F01F6147C}" srcOrd="0" destOrd="0" presId="urn:microsoft.com/office/officeart/2005/8/layout/StepDownProcess"/>
    <dgm:cxn modelId="{11690C41-0761-48F5-BCBD-8A2182EB1BA7}" srcId="{B47520DD-DF02-4CF1-B95B-92C93587EEA7}" destId="{2A43CC62-6FE1-4A7E-A496-C2EEA83B321A}" srcOrd="2" destOrd="0" parTransId="{541A80F5-787E-4CE0-B7A0-08827DDF30C4}" sibTransId="{582701D9-0D37-44E0-9025-C56A4D8F1920}"/>
    <dgm:cxn modelId="{50DA7B56-1290-45A7-B9B2-42ABC6255198}" type="presOf" srcId="{192F5DDC-9FF5-4443-A119-F0311F21B028}" destId="{667207E2-718D-4B11-8680-3ADA3BFECEBA}" srcOrd="0" destOrd="0" presId="urn:microsoft.com/office/officeart/2005/8/layout/StepDownProcess"/>
    <dgm:cxn modelId="{2FC00F57-04E3-404A-A84C-BB15EEC487FB}" type="presOf" srcId="{B47520DD-DF02-4CF1-B95B-92C93587EEA7}" destId="{B92776C3-9902-4284-86DE-AA393D18787B}" srcOrd="0" destOrd="0" presId="urn:microsoft.com/office/officeart/2005/8/layout/StepDownProcess"/>
    <dgm:cxn modelId="{201A2B57-4B6D-497F-8580-4E3513C6B7D3}" srcId="{192F5DDC-9FF5-4443-A119-F0311F21B028}" destId="{7FE66B59-D4C6-4BCF-84C2-1C4E8E996B59}" srcOrd="0" destOrd="0" parTransId="{14931369-4437-4CE5-884E-074EE4764BAD}" sibTransId="{F2B189BC-7F96-447A-8C28-A6F0C0B29714}"/>
    <dgm:cxn modelId="{FAB99277-309B-4C40-A158-F8E20747712D}" srcId="{2A43CC62-6FE1-4A7E-A496-C2EEA83B321A}" destId="{595ABD0A-6C47-4BB8-9A11-04E6E8467665}" srcOrd="0" destOrd="0" parTransId="{05C52320-0D25-4DBC-9E35-DC45EEFF6ECE}" sibTransId="{BC601A61-043A-4C72-847B-D215EDFA8CA7}"/>
    <dgm:cxn modelId="{1401627D-F5F5-4FD2-A352-B8B9DD10CF39}" type="presOf" srcId="{2A43CC62-6FE1-4A7E-A496-C2EEA83B321A}" destId="{AB54E447-306A-4693-AD7B-6B8852E4E103}" srcOrd="0" destOrd="0" presId="urn:microsoft.com/office/officeart/2005/8/layout/StepDownProcess"/>
    <dgm:cxn modelId="{47B600D1-8D44-4DEE-AACF-FED5831D600F}" type="presOf" srcId="{7FE66B59-D4C6-4BCF-84C2-1C4E8E996B59}" destId="{EEB0EA09-8B63-41A0-8D5D-AF9E01A77034}" srcOrd="0" destOrd="0" presId="urn:microsoft.com/office/officeart/2005/8/layout/StepDownProcess"/>
    <dgm:cxn modelId="{6F5C8DD7-A3FB-4C8A-BAA5-17CF0569364F}" type="presOf" srcId="{F119E154-1824-48E1-A724-1CEF54CB139E}" destId="{B34F1D8F-C7F6-46CF-AA25-C1EE6C468CE1}" srcOrd="0" destOrd="0" presId="urn:microsoft.com/office/officeart/2005/8/layout/StepDownProcess"/>
    <dgm:cxn modelId="{438327E3-91A6-410A-9DA0-87E8153F6134}" srcId="{F119E154-1824-48E1-A724-1CEF54CB139E}" destId="{C4857721-DC3A-4F08-9584-8359987CD431}" srcOrd="0" destOrd="0" parTransId="{11FD4531-4B66-463F-8724-71AF2CE1851C}" sibTransId="{9325584D-3297-460A-96D6-5CE021771093}"/>
    <dgm:cxn modelId="{3BD7C9E7-CFD8-4DEB-9F07-E847C8987769}" type="presOf" srcId="{C4857721-DC3A-4F08-9584-8359987CD431}" destId="{8470BF0B-849D-49B7-B4D5-BD3BF2BD7C07}" srcOrd="0" destOrd="0" presId="urn:microsoft.com/office/officeart/2005/8/layout/StepDownProcess"/>
    <dgm:cxn modelId="{35744ECA-D5CC-460E-A110-D1A14A9D5E8B}" type="presParOf" srcId="{B92776C3-9902-4284-86DE-AA393D18787B}" destId="{3C339B63-9CF5-4CFF-A342-06466EE697F3}" srcOrd="0" destOrd="0" presId="urn:microsoft.com/office/officeart/2005/8/layout/StepDownProcess"/>
    <dgm:cxn modelId="{C5BE826B-2190-4F2F-A7CA-0EC252DB90DC}" type="presParOf" srcId="{3C339B63-9CF5-4CFF-A342-06466EE697F3}" destId="{6E34D1AF-C388-42BF-8879-0CC7267CBCBA}" srcOrd="0" destOrd="0" presId="urn:microsoft.com/office/officeart/2005/8/layout/StepDownProcess"/>
    <dgm:cxn modelId="{B6A1CBE8-5CE3-4538-8FF3-1BDB60CC3F2E}" type="presParOf" srcId="{3C339B63-9CF5-4CFF-A342-06466EE697F3}" destId="{667207E2-718D-4B11-8680-3ADA3BFECEBA}" srcOrd="1" destOrd="0" presId="urn:microsoft.com/office/officeart/2005/8/layout/StepDownProcess"/>
    <dgm:cxn modelId="{C645B2F7-60CE-4080-827E-DF35C58C72D8}" type="presParOf" srcId="{3C339B63-9CF5-4CFF-A342-06466EE697F3}" destId="{EEB0EA09-8B63-41A0-8D5D-AF9E01A77034}" srcOrd="2" destOrd="0" presId="urn:microsoft.com/office/officeart/2005/8/layout/StepDownProcess"/>
    <dgm:cxn modelId="{F52CB40D-568E-494B-94E0-C9799CF4A4DE}" type="presParOf" srcId="{B92776C3-9902-4284-86DE-AA393D18787B}" destId="{73C216B3-9406-4E8F-86DA-7D6FD80F7A86}" srcOrd="1" destOrd="0" presId="urn:microsoft.com/office/officeart/2005/8/layout/StepDownProcess"/>
    <dgm:cxn modelId="{172D4637-FB38-401D-A5BD-01D744DE5926}" type="presParOf" srcId="{B92776C3-9902-4284-86DE-AA393D18787B}" destId="{BE04393D-4FD9-4834-95CA-49A0982A9495}" srcOrd="2" destOrd="0" presId="urn:microsoft.com/office/officeart/2005/8/layout/StepDownProcess"/>
    <dgm:cxn modelId="{7148CF28-A12D-4A08-8C00-3BE70CCCDC9A}" type="presParOf" srcId="{BE04393D-4FD9-4834-95CA-49A0982A9495}" destId="{8441050D-04AD-4AB7-A3CE-A4587370B2E2}" srcOrd="0" destOrd="0" presId="urn:microsoft.com/office/officeart/2005/8/layout/StepDownProcess"/>
    <dgm:cxn modelId="{4930D559-2E17-4FE0-982F-C99A9CAEA9BF}" type="presParOf" srcId="{BE04393D-4FD9-4834-95CA-49A0982A9495}" destId="{B34F1D8F-C7F6-46CF-AA25-C1EE6C468CE1}" srcOrd="1" destOrd="0" presId="urn:microsoft.com/office/officeart/2005/8/layout/StepDownProcess"/>
    <dgm:cxn modelId="{9071AC35-7739-4D51-9757-AC8D7B5BE45F}" type="presParOf" srcId="{BE04393D-4FD9-4834-95CA-49A0982A9495}" destId="{8470BF0B-849D-49B7-B4D5-BD3BF2BD7C07}" srcOrd="2" destOrd="0" presId="urn:microsoft.com/office/officeart/2005/8/layout/StepDownProcess"/>
    <dgm:cxn modelId="{4D67504F-D1F4-4EEA-9F34-CE766E5C43E1}" type="presParOf" srcId="{B92776C3-9902-4284-86DE-AA393D18787B}" destId="{51FA627A-FEB0-430B-B78D-DE1C933C6AF0}" srcOrd="3" destOrd="0" presId="urn:microsoft.com/office/officeart/2005/8/layout/StepDownProcess"/>
    <dgm:cxn modelId="{31E1081D-C7BB-44B1-9761-D197C0C97956}" type="presParOf" srcId="{B92776C3-9902-4284-86DE-AA393D18787B}" destId="{ED4A0DA7-EAD5-4BA2-9421-8649ECC55387}" srcOrd="4" destOrd="0" presId="urn:microsoft.com/office/officeart/2005/8/layout/StepDownProcess"/>
    <dgm:cxn modelId="{4EBEB501-7571-4E9B-951C-9DA971D3C15D}" type="presParOf" srcId="{ED4A0DA7-EAD5-4BA2-9421-8649ECC55387}" destId="{AB54E447-306A-4693-AD7B-6B8852E4E103}" srcOrd="0" destOrd="0" presId="urn:microsoft.com/office/officeart/2005/8/layout/StepDownProcess"/>
    <dgm:cxn modelId="{261FE5C3-1255-44E0-9A43-BD83C841B2F1}" type="presParOf" srcId="{ED4A0DA7-EAD5-4BA2-9421-8649ECC55387}" destId="{C78098F9-37EC-49F6-97FC-C86F01F6147C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34D1AF-C388-42BF-8879-0CC7267CBCBA}">
      <dsp:nvSpPr>
        <dsp:cNvPr id="0" name=""/>
        <dsp:cNvSpPr/>
      </dsp:nvSpPr>
      <dsp:spPr>
        <a:xfrm rot="5400000">
          <a:off x="263054" y="1530163"/>
          <a:ext cx="990205" cy="11273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7207E2-718D-4B11-8680-3ADA3BFECEBA}">
      <dsp:nvSpPr>
        <dsp:cNvPr id="0" name=""/>
        <dsp:cNvSpPr/>
      </dsp:nvSpPr>
      <dsp:spPr>
        <a:xfrm>
          <a:off x="709" y="432500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Candidatos</a:t>
          </a:r>
          <a:endParaRPr lang="es-CO" sz="2300" kern="1200" dirty="0"/>
        </a:p>
      </dsp:txBody>
      <dsp:txXfrm>
        <a:off x="57677" y="489468"/>
        <a:ext cx="1552987" cy="1052856"/>
      </dsp:txXfrm>
    </dsp:sp>
    <dsp:sp modelId="{EEB0EA09-8B63-41A0-8D5D-AF9E01A77034}">
      <dsp:nvSpPr>
        <dsp:cNvPr id="0" name=""/>
        <dsp:cNvSpPr/>
      </dsp:nvSpPr>
      <dsp:spPr>
        <a:xfrm>
          <a:off x="1667633" y="543780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100" kern="1200" dirty="0"/>
            <a:t>Registro de los candidatos que pueden ser elegidos</a:t>
          </a:r>
          <a:endParaRPr lang="es-CO" sz="1100" kern="1200" dirty="0"/>
        </a:p>
      </dsp:txBody>
      <dsp:txXfrm>
        <a:off x="1667633" y="543780"/>
        <a:ext cx="1212361" cy="943053"/>
      </dsp:txXfrm>
    </dsp:sp>
    <dsp:sp modelId="{8441050D-04AD-4AB7-A3CE-A4587370B2E2}">
      <dsp:nvSpPr>
        <dsp:cNvPr id="0" name=""/>
        <dsp:cNvSpPr/>
      </dsp:nvSpPr>
      <dsp:spPr>
        <a:xfrm rot="5400000">
          <a:off x="1645111" y="2840856"/>
          <a:ext cx="990205" cy="11273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976959"/>
            <a:satOff val="-51603"/>
            <a:lumOff val="75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4F1D8F-C7F6-46CF-AA25-C1EE6C468CE1}">
      <dsp:nvSpPr>
        <dsp:cNvPr id="0" name=""/>
        <dsp:cNvSpPr/>
      </dsp:nvSpPr>
      <dsp:spPr>
        <a:xfrm>
          <a:off x="1382766" y="1743193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374144"/>
            <a:satOff val="-5795"/>
            <a:lumOff val="-7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Votantes</a:t>
          </a:r>
          <a:endParaRPr lang="es-CO" sz="2300" kern="1200" dirty="0"/>
        </a:p>
      </dsp:txBody>
      <dsp:txXfrm>
        <a:off x="1439734" y="1800161"/>
        <a:ext cx="1552987" cy="1052856"/>
      </dsp:txXfrm>
    </dsp:sp>
    <dsp:sp modelId="{8470BF0B-849D-49B7-B4D5-BD3BF2BD7C07}">
      <dsp:nvSpPr>
        <dsp:cNvPr id="0" name=""/>
        <dsp:cNvSpPr/>
      </dsp:nvSpPr>
      <dsp:spPr>
        <a:xfrm>
          <a:off x="3049690" y="1854473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100" kern="1200" dirty="0"/>
            <a:t>Registro de la persona que va a votar para evitar que vuelva a votar</a:t>
          </a:r>
          <a:endParaRPr lang="es-CO" sz="1100" kern="1200" dirty="0"/>
        </a:p>
      </dsp:txBody>
      <dsp:txXfrm>
        <a:off x="3049690" y="1854473"/>
        <a:ext cx="1212361" cy="943053"/>
      </dsp:txXfrm>
    </dsp:sp>
    <dsp:sp modelId="{AB54E447-306A-4693-AD7B-6B8852E4E103}">
      <dsp:nvSpPr>
        <dsp:cNvPr id="0" name=""/>
        <dsp:cNvSpPr/>
      </dsp:nvSpPr>
      <dsp:spPr>
        <a:xfrm>
          <a:off x="2764823" y="3053886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748289"/>
            <a:satOff val="-11590"/>
            <a:lumOff val="-1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Votos</a:t>
          </a:r>
          <a:endParaRPr lang="es-CO" sz="2300" kern="1200" dirty="0"/>
        </a:p>
      </dsp:txBody>
      <dsp:txXfrm>
        <a:off x="2821791" y="3110854"/>
        <a:ext cx="1552987" cy="1052856"/>
      </dsp:txXfrm>
    </dsp:sp>
    <dsp:sp modelId="{C78098F9-37EC-49F6-97FC-C86F01F6147C}">
      <dsp:nvSpPr>
        <dsp:cNvPr id="0" name=""/>
        <dsp:cNvSpPr/>
      </dsp:nvSpPr>
      <dsp:spPr>
        <a:xfrm>
          <a:off x="4431747" y="3165166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000" kern="1200" dirty="0"/>
            <a:t>Registro del voto que estaría asociado a un único votante y a un único candidato</a:t>
          </a:r>
          <a:endParaRPr lang="es-CO" sz="1000" kern="1200" dirty="0"/>
        </a:p>
      </dsp:txBody>
      <dsp:txXfrm>
        <a:off x="4431747" y="3165166"/>
        <a:ext cx="1212361" cy="9430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C19B1-9752-4D47-89D1-17D2476DF433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0FCDA-2A66-4FE5-8882-C8D0186A0C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1453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9144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1570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86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436783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7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4572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80B1B9D8-964C-4A70-9B09-48FB4F67C1A8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610600" y="4057112"/>
            <a:ext cx="2886075" cy="1592774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1364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20D26203-DE53-0E8E-A002-D4A84D08EB45}"/>
              </a:ext>
            </a:extLst>
          </p:cNvPr>
          <p:cNvSpPr>
            <a:spLocks noGrp="1"/>
          </p:cNvSpPr>
          <p:nvPr>
            <p:ph type="media" sz="quarter" idx="10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20150" y="4844281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6756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Marcador de posición de Cameo 4">
            <a:extLst>
              <a:ext uri="{FF2B5EF4-FFF2-40B4-BE49-F238E27FC236}">
                <a16:creationId xmlns:a16="http://schemas.microsoft.com/office/drawing/2014/main" id="{A7C8E636-E2F6-955C-ECD4-DC2030B6DF6C}"/>
              </a:ext>
            </a:extLst>
          </p:cNvPr>
          <p:cNvSpPr>
            <a:spLocks noGrp="1"/>
          </p:cNvSpPr>
          <p:nvPr>
            <p:ph type="media" sz="quarter" idx="14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653488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814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050A4243-BEAC-9195-7096-E197B0BDB79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7434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0586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10" name="Marcador de posición de Cameo 4">
            <a:extLst>
              <a:ext uri="{FF2B5EF4-FFF2-40B4-BE49-F238E27FC236}">
                <a16:creationId xmlns:a16="http://schemas.microsoft.com/office/drawing/2014/main" id="{7A1D4F1E-71CE-C354-73C2-227AE7F6EEF7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16475" y="47561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2554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6" name="Marcador de posición de Cameo 4">
            <a:extLst>
              <a:ext uri="{FF2B5EF4-FFF2-40B4-BE49-F238E27FC236}">
                <a16:creationId xmlns:a16="http://schemas.microsoft.com/office/drawing/2014/main" id="{5F60BB42-C6EF-CD85-0102-3882C8D8E33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3081337" y="2542483"/>
            <a:ext cx="6029325" cy="2775719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7369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C94F0A4D-B335-C18D-4067-43A6DF6EFB0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18562" y="4435474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6985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ABBFFD86-00C1-E6D3-893A-261FC0E50A3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36612" y="4435475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736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31824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8962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55124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351058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A91FAF6B-0622-44AC-3C73-B0F15DCFC3C9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465228" y="4675150"/>
            <a:ext cx="3438525" cy="1863762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963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r>
              <a:rPr lang="es-ES"/>
              <a:t>Haga clic en el icono para agregar una imagen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395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642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466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5521"/>
            <a:ext cx="10515600" cy="2006958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05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50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22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520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689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88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C042E-0D3E-4A2D-B439-FAA5341F5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00047"/>
            <a:ext cx="9144000" cy="1457906"/>
          </a:xfrm>
        </p:spPr>
        <p:txBody>
          <a:bodyPr>
            <a:normAutofit/>
          </a:bodyPr>
          <a:lstStyle/>
          <a:p>
            <a:r>
              <a:rPr lang="es-MX" dirty="0"/>
              <a:t>Inserción y validación de datos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251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40829-A35F-4B2E-AAD1-40E2BC033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El combustible de </a:t>
            </a:r>
            <a:r>
              <a:rPr lang="es-MX" dirty="0" err="1"/>
              <a:t>Blockchain</a:t>
            </a:r>
            <a:r>
              <a:rPr lang="es-MX" dirty="0"/>
              <a:t> – Gas –</a:t>
            </a:r>
            <a:endParaRPr lang="es-CO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7700054-C234-4C0A-8DD8-78234E92F8E2}"/>
              </a:ext>
            </a:extLst>
          </p:cNvPr>
          <p:cNvSpPr/>
          <p:nvPr/>
        </p:nvSpPr>
        <p:spPr>
          <a:xfrm>
            <a:off x="2465236" y="2720793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/>
              <a:t>Operaciones “baratas”</a:t>
            </a:r>
            <a:endParaRPr lang="es-CO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E6B4C2B-C6E2-4DAA-A065-6F3DE42112D6}"/>
              </a:ext>
            </a:extLst>
          </p:cNvPr>
          <p:cNvSpPr/>
          <p:nvPr/>
        </p:nvSpPr>
        <p:spPr>
          <a:xfrm>
            <a:off x="2465236" y="4524195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Operaciones “caras”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1B7CBBC-3566-47C1-927F-C63DA5B7CF66}"/>
              </a:ext>
            </a:extLst>
          </p:cNvPr>
          <p:cNvSpPr txBox="1"/>
          <p:nvPr/>
        </p:nvSpPr>
        <p:spPr>
          <a:xfrm>
            <a:off x="2698069" y="3304993"/>
            <a:ext cx="10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+, -, *, /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47C2ED0-F011-4E94-BC17-223516068D0C}"/>
              </a:ext>
            </a:extLst>
          </p:cNvPr>
          <p:cNvSpPr txBox="1"/>
          <p:nvPr/>
        </p:nvSpPr>
        <p:spPr>
          <a:xfrm>
            <a:off x="2465236" y="5108395"/>
            <a:ext cx="14816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Almacenar información en la </a:t>
            </a:r>
            <a:r>
              <a:rPr lang="es-MX" sz="1400" dirty="0" err="1"/>
              <a:t>Blockchain</a:t>
            </a:r>
            <a:endParaRPr lang="es-MX" sz="14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51AE165-26B8-4C6F-AEEF-AEA57FCE1D26}"/>
              </a:ext>
            </a:extLst>
          </p:cNvPr>
          <p:cNvSpPr/>
          <p:nvPr/>
        </p:nvSpPr>
        <p:spPr>
          <a:xfrm>
            <a:off x="2211236" y="2314393"/>
            <a:ext cx="2023533" cy="38608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6E08C5-9382-40B6-B0F1-22C4F8AA2FCC}"/>
              </a:ext>
            </a:extLst>
          </p:cNvPr>
          <p:cNvSpPr txBox="1"/>
          <p:nvPr/>
        </p:nvSpPr>
        <p:spPr>
          <a:xfrm>
            <a:off x="2465235" y="6185371"/>
            <a:ext cx="1481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Operaciones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EDEDD2E-0FC4-4196-BB2E-E480459C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868" y="3210939"/>
            <a:ext cx="2122263" cy="2067706"/>
          </a:xfrm>
          <a:prstGeom prst="rect">
            <a:avLst/>
          </a:prstGeom>
        </p:spPr>
      </p:pic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F3928F9B-C3D9-49B0-9162-5D930CA1C411}"/>
              </a:ext>
            </a:extLst>
          </p:cNvPr>
          <p:cNvSpPr/>
          <p:nvPr/>
        </p:nvSpPr>
        <p:spPr>
          <a:xfrm>
            <a:off x="4486652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2AD6A4C-D528-482C-81C0-81513D384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99" y="1688616"/>
            <a:ext cx="1207600" cy="1324277"/>
          </a:xfrm>
          <a:prstGeom prst="ellipse">
            <a:avLst/>
          </a:prstGeom>
        </p:spPr>
      </p:pic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CF9D6E75-9F3B-49AC-B40A-50BE9CA6A001}"/>
              </a:ext>
            </a:extLst>
          </p:cNvPr>
          <p:cNvSpPr/>
          <p:nvPr/>
        </p:nvSpPr>
        <p:spPr>
          <a:xfrm>
            <a:off x="7320869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/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𝑢𝑡𝑖𝑙𝑖𝑧𝑎𝑑𝑜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blipFill>
                <a:blip r:embed="rId4"/>
                <a:stretch>
                  <a:fillRect l="-1109" r="-739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/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=#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𝑔𝑤𝑒𝑖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m:rPr>
                          <m:nor/>
                        </m:rPr>
                        <a:rPr lang="es-CO"/>
                        <m:t>0.000000001</m:t>
                      </m:r>
                      <m:r>
                        <m:rPr>
                          <m:nor/>
                        </m:rPr>
                        <a:rPr lang="es-MX" b="0" i="0" smtClean="0"/>
                        <m:t> </m:t>
                      </m:r>
                      <m:r>
                        <m:rPr>
                          <m:nor/>
                        </m:rPr>
                        <a:rPr lang="es-MX" b="0" i="0" smtClean="0"/>
                        <m:t>ETH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blipFill>
                <a:blip r:embed="rId5"/>
                <a:stretch>
                  <a:fillRect l="-951" r="-951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0AC1FA5-2A59-47F7-BE07-79A9E4DC9ECA}"/>
              </a:ext>
            </a:extLst>
          </p:cNvPr>
          <p:cNvSpPr/>
          <p:nvPr/>
        </p:nvSpPr>
        <p:spPr>
          <a:xfrm>
            <a:off x="8414561" y="3012893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poco complejos</a:t>
            </a:r>
            <a:endParaRPr lang="es-CO" dirty="0"/>
          </a:p>
        </p:txBody>
      </p:sp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B0D65D17-2564-4D89-9DF2-26D93D9E8D06}"/>
              </a:ext>
            </a:extLst>
          </p:cNvPr>
          <p:cNvSpPr/>
          <p:nvPr/>
        </p:nvSpPr>
        <p:spPr>
          <a:xfrm>
            <a:off x="9940238" y="3304993"/>
            <a:ext cx="557855" cy="510539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A3B529B-5AE0-451C-921F-00F862FFCBF8}"/>
              </a:ext>
            </a:extLst>
          </p:cNvPr>
          <p:cNvSpPr/>
          <p:nvPr/>
        </p:nvSpPr>
        <p:spPr>
          <a:xfrm>
            <a:off x="8414561" y="4861351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muy complejos</a:t>
            </a:r>
            <a:endParaRPr lang="es-CO" dirty="0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7E1D5ED6-4AC2-4543-9E6D-7623814EBD5C}"/>
              </a:ext>
            </a:extLst>
          </p:cNvPr>
          <p:cNvSpPr/>
          <p:nvPr/>
        </p:nvSpPr>
        <p:spPr>
          <a:xfrm rot="10800000">
            <a:off x="9940238" y="5153451"/>
            <a:ext cx="557855" cy="51053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186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3C1908-E7BB-4A4C-8CE4-FD6A88478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64" y="516587"/>
            <a:ext cx="5887272" cy="5858693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818635D-FA6D-4EF5-9DA4-DEAA9606A207}"/>
              </a:ext>
            </a:extLst>
          </p:cNvPr>
          <p:cNvSpPr/>
          <p:nvPr/>
        </p:nvSpPr>
        <p:spPr>
          <a:xfrm>
            <a:off x="2091267" y="3378201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C25B2F9-7C12-413A-A561-A904212B02A8}"/>
              </a:ext>
            </a:extLst>
          </p:cNvPr>
          <p:cNvSpPr/>
          <p:nvPr/>
        </p:nvSpPr>
        <p:spPr>
          <a:xfrm>
            <a:off x="2091266" y="4178061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F9E6617-4C26-4A91-8D58-2A0C9DFF9F5A}"/>
              </a:ext>
            </a:extLst>
          </p:cNvPr>
          <p:cNvSpPr/>
          <p:nvPr/>
        </p:nvSpPr>
        <p:spPr>
          <a:xfrm>
            <a:off x="2091265" y="5388675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77F3775-D383-4D7B-A8D2-CD46EB82FB8F}"/>
              </a:ext>
            </a:extLst>
          </p:cNvPr>
          <p:cNvSpPr/>
          <p:nvPr/>
        </p:nvSpPr>
        <p:spPr>
          <a:xfrm rot="16200000">
            <a:off x="491893" y="4717873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B507E3E6-4190-4A5F-8183-3FEEBD47BFE8}"/>
              </a:ext>
            </a:extLst>
          </p:cNvPr>
          <p:cNvSpPr/>
          <p:nvPr/>
        </p:nvSpPr>
        <p:spPr>
          <a:xfrm>
            <a:off x="2345267" y="4334933"/>
            <a:ext cx="5223933" cy="364067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B3A30F3D-3870-42ED-A381-AD1E6E848E5A}"/>
              </a:ext>
            </a:extLst>
          </p:cNvPr>
          <p:cNvSpPr/>
          <p:nvPr/>
        </p:nvSpPr>
        <p:spPr>
          <a:xfrm>
            <a:off x="2345267" y="5562482"/>
            <a:ext cx="5223933" cy="169452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6EB97ADE-5B7C-482A-96AE-8E6A894E2129}"/>
              </a:ext>
            </a:extLst>
          </p:cNvPr>
          <p:cNvSpPr/>
          <p:nvPr/>
        </p:nvSpPr>
        <p:spPr>
          <a:xfrm>
            <a:off x="8322733" y="4880675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Validaciones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67772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6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3C1908-E7BB-4A4C-8CE4-FD6A88478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64" y="516587"/>
            <a:ext cx="5887272" cy="5858693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818635D-FA6D-4EF5-9DA4-DEAA9606A207}"/>
              </a:ext>
            </a:extLst>
          </p:cNvPr>
          <p:cNvSpPr/>
          <p:nvPr/>
        </p:nvSpPr>
        <p:spPr>
          <a:xfrm>
            <a:off x="2091267" y="3378201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C25B2F9-7C12-413A-A561-A904212B02A8}"/>
              </a:ext>
            </a:extLst>
          </p:cNvPr>
          <p:cNvSpPr/>
          <p:nvPr/>
        </p:nvSpPr>
        <p:spPr>
          <a:xfrm>
            <a:off x="2091266" y="4178061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F9E6617-4C26-4A91-8D58-2A0C9DFF9F5A}"/>
              </a:ext>
            </a:extLst>
          </p:cNvPr>
          <p:cNvSpPr/>
          <p:nvPr/>
        </p:nvSpPr>
        <p:spPr>
          <a:xfrm>
            <a:off x="2091265" y="5388675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77F3775-D383-4D7B-A8D2-CD46EB82FB8F}"/>
              </a:ext>
            </a:extLst>
          </p:cNvPr>
          <p:cNvSpPr/>
          <p:nvPr/>
        </p:nvSpPr>
        <p:spPr>
          <a:xfrm rot="16200000">
            <a:off x="491893" y="4717873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FAC4275-2D4F-4FDC-8770-A7D2ABFD69C7}"/>
              </a:ext>
            </a:extLst>
          </p:cNvPr>
          <p:cNvSpPr/>
          <p:nvPr/>
        </p:nvSpPr>
        <p:spPr>
          <a:xfrm>
            <a:off x="2345268" y="3615269"/>
            <a:ext cx="1176866" cy="135464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CD9A947-4ACE-4873-A5CB-2061C806202F}"/>
              </a:ext>
            </a:extLst>
          </p:cNvPr>
          <p:cNvSpPr/>
          <p:nvPr/>
        </p:nvSpPr>
        <p:spPr>
          <a:xfrm>
            <a:off x="2345267" y="4809067"/>
            <a:ext cx="2328333" cy="313265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40620682-317B-445E-A90C-A4289C4030CA}"/>
              </a:ext>
            </a:extLst>
          </p:cNvPr>
          <p:cNvSpPr/>
          <p:nvPr/>
        </p:nvSpPr>
        <p:spPr>
          <a:xfrm>
            <a:off x="2345267" y="3750733"/>
            <a:ext cx="4157133" cy="152400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C738B12-AB77-4212-B873-4C9D067EB2A1}"/>
              </a:ext>
            </a:extLst>
          </p:cNvPr>
          <p:cNvSpPr/>
          <p:nvPr/>
        </p:nvSpPr>
        <p:spPr>
          <a:xfrm>
            <a:off x="9067800" y="3932408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“caras”</a:t>
            </a:r>
            <a:endParaRPr lang="es-CO" dirty="0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D1FE93FC-06BA-4DA0-A729-40A7C8E4F3B6}"/>
              </a:ext>
            </a:extLst>
          </p:cNvPr>
          <p:cNvSpPr/>
          <p:nvPr/>
        </p:nvSpPr>
        <p:spPr>
          <a:xfrm>
            <a:off x="9067800" y="3240496"/>
            <a:ext cx="1667934" cy="50800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“baratas”</a:t>
            </a:r>
            <a:endParaRPr lang="es-CO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BC99D89-71D9-4211-9C0D-50BAFAFF9669}"/>
              </a:ext>
            </a:extLst>
          </p:cNvPr>
          <p:cNvSpPr/>
          <p:nvPr/>
        </p:nvSpPr>
        <p:spPr>
          <a:xfrm>
            <a:off x="8763000" y="2650067"/>
            <a:ext cx="2311400" cy="1854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3AC136F-6CA6-4CC6-8C65-D6D16416575F}"/>
              </a:ext>
            </a:extLst>
          </p:cNvPr>
          <p:cNvSpPr txBox="1"/>
          <p:nvPr/>
        </p:nvSpPr>
        <p:spPr>
          <a:xfrm>
            <a:off x="9084733" y="2740926"/>
            <a:ext cx="166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Operaciones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9237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6" grpId="0" animBg="1"/>
      <p:bldP spid="17" grpId="0" animBg="1"/>
      <p:bldP spid="18" grpId="0" animBg="1"/>
      <p:bldP spid="7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D0A98-EEA1-48C8-B12E-CB4B1981C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4667"/>
            <a:ext cx="10515600" cy="1429542"/>
          </a:xfrm>
        </p:spPr>
        <p:txBody>
          <a:bodyPr>
            <a:noAutofit/>
          </a:bodyPr>
          <a:lstStyle/>
          <a:p>
            <a:r>
              <a:rPr lang="es-MX" sz="4800" dirty="0"/>
              <a:t>¿Cómo puedo interactuar con el contrato?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108654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1A1AD-51D5-4710-AE36-4F380CBD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necesitamos?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3830E1-93B6-4E99-9A54-15F98208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Tener un Smart </a:t>
            </a:r>
            <a:r>
              <a:rPr lang="es-MX" dirty="0" err="1"/>
              <a:t>contract</a:t>
            </a:r>
            <a:r>
              <a:rPr lang="es-MX" dirty="0"/>
              <a:t> desplegado en una red </a:t>
            </a:r>
            <a:r>
              <a:rPr lang="es-MX" dirty="0" err="1"/>
              <a:t>Blockchain</a:t>
            </a:r>
            <a:endParaRPr lang="es-MX" dirty="0"/>
          </a:p>
          <a:p>
            <a:r>
              <a:rPr lang="es-MX" dirty="0"/>
              <a:t>Contar con un ABI (</a:t>
            </a:r>
            <a:r>
              <a:rPr lang="es-MX" dirty="0" err="1"/>
              <a:t>Application</a:t>
            </a:r>
            <a:r>
              <a:rPr lang="es-MX" dirty="0"/>
              <a:t> </a:t>
            </a:r>
            <a:r>
              <a:rPr lang="es-MX" dirty="0" err="1"/>
              <a:t>Binary</a:t>
            </a:r>
            <a:r>
              <a:rPr lang="es-MX" dirty="0"/>
              <a:t> Interface) del Smart </a:t>
            </a:r>
            <a:r>
              <a:rPr lang="es-MX" dirty="0" err="1"/>
              <a:t>Contract</a:t>
            </a:r>
            <a:r>
              <a:rPr lang="es-MX" dirty="0"/>
              <a:t> compatible con Python (JSON)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49547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1107"/>
            <a:ext cx="10515600" cy="1109226"/>
          </a:xfrm>
        </p:spPr>
        <p:txBody>
          <a:bodyPr>
            <a:normAutofit/>
          </a:bodyPr>
          <a:lstStyle/>
          <a:p>
            <a:r>
              <a:rPr lang="es-MX" sz="5400" dirty="0"/>
              <a:t>De la clase anterior…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229745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DF724-CBCB-4899-92EB-742A15A9C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 previos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27744A-9727-4440-AF54-B14B1C874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Haber creado la base de datos en SQL Server</a:t>
            </a:r>
          </a:p>
          <a:p>
            <a:r>
              <a:rPr lang="es-MX" dirty="0"/>
              <a:t>Haber desplegado el contrato inteligente en </a:t>
            </a:r>
            <a:r>
              <a:rPr lang="es-MX" dirty="0" err="1"/>
              <a:t>Sepolia</a:t>
            </a:r>
            <a:r>
              <a:rPr lang="es-MX" dirty="0"/>
              <a:t> </a:t>
            </a:r>
            <a:r>
              <a:rPr lang="es-MX" dirty="0" err="1"/>
              <a:t>testnet</a:t>
            </a:r>
            <a:r>
              <a:rPr lang="es-MX" dirty="0"/>
              <a:t>.</a:t>
            </a:r>
          </a:p>
          <a:p>
            <a:r>
              <a:rPr lang="es-MX" dirty="0"/>
              <a:t>Tener conexión al contrato inteligente desde Python</a:t>
            </a:r>
          </a:p>
        </p:txBody>
      </p:sp>
    </p:spTree>
    <p:extLst>
      <p:ext uri="{BB962C8B-B14F-4D97-AF65-F5344CB8AC3E}">
        <p14:creationId xmlns:p14="http://schemas.microsoft.com/office/powerpoint/2010/main" val="3003509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CD484-3258-4BDC-9E52-C91581677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4800" dirty="0" err="1"/>
              <a:t>Insert</a:t>
            </a:r>
            <a:r>
              <a:rPr lang="es-MX" sz="4800" dirty="0"/>
              <a:t> sobre SQL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125986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0EB84D-0B11-4092-9187-FDC3E346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889" y="3238483"/>
            <a:ext cx="7649024" cy="436049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D83A6FA-CE2F-45EE-80BE-1D6C19C1ADBA}"/>
              </a:ext>
            </a:extLst>
          </p:cNvPr>
          <p:cNvSpPr/>
          <p:nvPr/>
        </p:nvSpPr>
        <p:spPr>
          <a:xfrm>
            <a:off x="2186823" y="3280818"/>
            <a:ext cx="1521578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1A97DF9-FACC-4ED6-9B6B-8F63BBCF6BF7}"/>
              </a:ext>
            </a:extLst>
          </p:cNvPr>
          <p:cNvSpPr/>
          <p:nvPr/>
        </p:nvSpPr>
        <p:spPr>
          <a:xfrm>
            <a:off x="3725336" y="3272351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7CBC0E6-1CD9-4E21-A5CB-6075797ACA51}"/>
              </a:ext>
            </a:extLst>
          </p:cNvPr>
          <p:cNvSpPr/>
          <p:nvPr/>
        </p:nvSpPr>
        <p:spPr>
          <a:xfrm>
            <a:off x="4470402" y="3280815"/>
            <a:ext cx="3412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7CC8DCB3-51E2-46A3-94DC-1E7C676C5CCD}"/>
              </a:ext>
            </a:extLst>
          </p:cNvPr>
          <p:cNvSpPr/>
          <p:nvPr/>
        </p:nvSpPr>
        <p:spPr>
          <a:xfrm>
            <a:off x="7882468" y="3280815"/>
            <a:ext cx="968222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76853AA-A8FC-4975-917D-8134F0FF9FDA}"/>
              </a:ext>
            </a:extLst>
          </p:cNvPr>
          <p:cNvSpPr/>
          <p:nvPr/>
        </p:nvSpPr>
        <p:spPr>
          <a:xfrm>
            <a:off x="8893026" y="3255413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A62C5C57-4E19-44D0-877D-1BAED8EDE3FE}"/>
              </a:ext>
            </a:extLst>
          </p:cNvPr>
          <p:cNvSpPr/>
          <p:nvPr/>
        </p:nvSpPr>
        <p:spPr>
          <a:xfrm>
            <a:off x="2884112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870EA89-D637-47C2-89E2-D40D11DB41EC}"/>
              </a:ext>
            </a:extLst>
          </p:cNvPr>
          <p:cNvSpPr txBox="1"/>
          <p:nvPr/>
        </p:nvSpPr>
        <p:spPr>
          <a:xfrm>
            <a:off x="2178356" y="4000589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Insert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4" name="Flecha: hacia abajo 13">
            <a:extLst>
              <a:ext uri="{FF2B5EF4-FFF2-40B4-BE49-F238E27FC236}">
                <a16:creationId xmlns:a16="http://schemas.microsoft.com/office/drawing/2014/main" id="{82790547-3655-4903-A95C-1252E5F9E0D2}"/>
              </a:ext>
            </a:extLst>
          </p:cNvPr>
          <p:cNvSpPr/>
          <p:nvPr/>
        </p:nvSpPr>
        <p:spPr>
          <a:xfrm rot="10800000">
            <a:off x="4034369" y="29548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3E6D2BF-3DCD-4C6F-934F-B4F043F5200A}"/>
              </a:ext>
            </a:extLst>
          </p:cNvPr>
          <p:cNvSpPr txBox="1"/>
          <p:nvPr/>
        </p:nvSpPr>
        <p:spPr>
          <a:xfrm>
            <a:off x="3332849" y="2133589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insertar los datos</a:t>
            </a:r>
            <a:endParaRPr lang="es-CO" sz="1400" dirty="0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F0EB4703-3839-4C72-90C6-8EA49E8C1098}"/>
              </a:ext>
            </a:extLst>
          </p:cNvPr>
          <p:cNvSpPr/>
          <p:nvPr/>
        </p:nvSpPr>
        <p:spPr>
          <a:xfrm>
            <a:off x="5930901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6DF025A-E546-4125-881A-4E38AFE8A109}"/>
              </a:ext>
            </a:extLst>
          </p:cNvPr>
          <p:cNvSpPr txBox="1"/>
          <p:nvPr/>
        </p:nvSpPr>
        <p:spPr>
          <a:xfrm>
            <a:off x="5225145" y="4000588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Columnas sobre las que vamos a insertar datos</a:t>
            </a:r>
            <a:endParaRPr lang="es-CO" sz="1400" dirty="0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14B136C-64CD-4DF4-A079-9A0901C8AC66}"/>
              </a:ext>
            </a:extLst>
          </p:cNvPr>
          <p:cNvSpPr/>
          <p:nvPr/>
        </p:nvSpPr>
        <p:spPr>
          <a:xfrm rot="10800000">
            <a:off x="8303079" y="29548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98A542D-A093-4968-ADFD-5525A4AF56EA}"/>
              </a:ext>
            </a:extLst>
          </p:cNvPr>
          <p:cNvSpPr txBox="1"/>
          <p:nvPr/>
        </p:nvSpPr>
        <p:spPr>
          <a:xfrm>
            <a:off x="7179733" y="2133589"/>
            <a:ext cx="23452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valores asignados</a:t>
            </a:r>
            <a:endParaRPr lang="es-CO" sz="1400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A0809E1-D1BD-40CC-9F25-F3F5DCF3E936}"/>
              </a:ext>
            </a:extLst>
          </p:cNvPr>
          <p:cNvSpPr txBox="1"/>
          <p:nvPr/>
        </p:nvSpPr>
        <p:spPr>
          <a:xfrm>
            <a:off x="8496303" y="4000588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Valores asignados</a:t>
            </a:r>
            <a:endParaRPr lang="es-CO" sz="1400" dirty="0"/>
          </a:p>
        </p:txBody>
      </p:sp>
      <p:sp>
        <p:nvSpPr>
          <p:cNvPr id="21" name="Flecha: hacia abajo 20">
            <a:extLst>
              <a:ext uri="{FF2B5EF4-FFF2-40B4-BE49-F238E27FC236}">
                <a16:creationId xmlns:a16="http://schemas.microsoft.com/office/drawing/2014/main" id="{51E17B2D-A551-4973-8457-C50690604613}"/>
              </a:ext>
            </a:extLst>
          </p:cNvPr>
          <p:cNvSpPr/>
          <p:nvPr/>
        </p:nvSpPr>
        <p:spPr>
          <a:xfrm>
            <a:off x="9185126" y="367357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AEF8A9DC-B767-4463-A332-33054771F2D7}"/>
              </a:ext>
            </a:extLst>
          </p:cNvPr>
          <p:cNvSpPr/>
          <p:nvPr/>
        </p:nvSpPr>
        <p:spPr>
          <a:xfrm>
            <a:off x="8446342" y="5829174"/>
            <a:ext cx="1638433" cy="59702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¿Qué pasa con los tipos de datos?</a:t>
            </a:r>
            <a:endParaRPr lang="es-CO" sz="1400" dirty="0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D3AD544D-0A0B-4D36-A5F9-A3DE6351BBD4}"/>
              </a:ext>
            </a:extLst>
          </p:cNvPr>
          <p:cNvSpPr/>
          <p:nvPr/>
        </p:nvSpPr>
        <p:spPr>
          <a:xfrm>
            <a:off x="3721099" y="3272351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DDB91C-F1BD-495A-B531-10DE66DBD984}"/>
              </a:ext>
            </a:extLst>
          </p:cNvPr>
          <p:cNvSpPr txBox="1"/>
          <p:nvPr/>
        </p:nvSpPr>
        <p:spPr>
          <a:xfrm>
            <a:off x="3328612" y="2133589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insertar los datos</a:t>
            </a:r>
            <a:endParaRPr lang="es-CO" sz="1400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53689E-8A2E-4355-B2E9-618A40217161}"/>
              </a:ext>
            </a:extLst>
          </p:cNvPr>
          <p:cNvSpPr txBox="1"/>
          <p:nvPr/>
        </p:nvSpPr>
        <p:spPr>
          <a:xfrm>
            <a:off x="7130445" y="2133589"/>
            <a:ext cx="23452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valores asignados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121750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 animBg="1"/>
      <p:bldP spid="16" grpId="0" animBg="1"/>
      <p:bldP spid="17" grpId="0"/>
      <p:bldP spid="18" grpId="0" animBg="1"/>
      <p:bldP spid="19" grpId="0"/>
      <p:bldP spid="20" grpId="0"/>
      <p:bldP spid="21" grpId="0" animBg="1"/>
      <p:bldP spid="22" grpId="0" animBg="1"/>
      <p:bldP spid="23" grpId="0" animBg="1"/>
      <p:bldP spid="24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44ED425-6AAE-4E41-9280-E1F0E81BA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711" y="3283901"/>
            <a:ext cx="5828067" cy="339829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D83A6FA-CE2F-45EE-80BE-1D6C19C1ADBA}"/>
              </a:ext>
            </a:extLst>
          </p:cNvPr>
          <p:cNvSpPr/>
          <p:nvPr/>
        </p:nvSpPr>
        <p:spPr>
          <a:xfrm>
            <a:off x="3075827" y="3280818"/>
            <a:ext cx="895044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1A97DF9-FACC-4ED6-9B6B-8F63BBCF6BF7}"/>
              </a:ext>
            </a:extLst>
          </p:cNvPr>
          <p:cNvSpPr/>
          <p:nvPr/>
        </p:nvSpPr>
        <p:spPr>
          <a:xfrm>
            <a:off x="5875872" y="3272351"/>
            <a:ext cx="1236130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7CBC0E6-1CD9-4E21-A5CB-6075797ACA51}"/>
              </a:ext>
            </a:extLst>
          </p:cNvPr>
          <p:cNvSpPr/>
          <p:nvPr/>
        </p:nvSpPr>
        <p:spPr>
          <a:xfrm>
            <a:off x="3970870" y="3280815"/>
            <a:ext cx="1333497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A62C5C57-4E19-44D0-877D-1BAED8EDE3FE}"/>
              </a:ext>
            </a:extLst>
          </p:cNvPr>
          <p:cNvSpPr/>
          <p:nvPr/>
        </p:nvSpPr>
        <p:spPr>
          <a:xfrm>
            <a:off x="346831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870EA89-D637-47C2-89E2-D40D11DB41EC}"/>
              </a:ext>
            </a:extLst>
          </p:cNvPr>
          <p:cNvSpPr txBox="1"/>
          <p:nvPr/>
        </p:nvSpPr>
        <p:spPr>
          <a:xfrm>
            <a:off x="2762559" y="4000589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Insert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4" name="Flecha: hacia abajo 13">
            <a:extLst>
              <a:ext uri="{FF2B5EF4-FFF2-40B4-BE49-F238E27FC236}">
                <a16:creationId xmlns:a16="http://schemas.microsoft.com/office/drawing/2014/main" id="{82790547-3655-4903-A95C-1252E5F9E0D2}"/>
              </a:ext>
            </a:extLst>
          </p:cNvPr>
          <p:cNvSpPr/>
          <p:nvPr/>
        </p:nvSpPr>
        <p:spPr>
          <a:xfrm rot="10800000">
            <a:off x="4559303" y="29294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F0EB4703-3839-4C72-90C6-8EA49E8C1098}"/>
              </a:ext>
            </a:extLst>
          </p:cNvPr>
          <p:cNvSpPr/>
          <p:nvPr/>
        </p:nvSpPr>
        <p:spPr>
          <a:xfrm>
            <a:off x="643043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6DF025A-E546-4125-881A-4E38AFE8A109}"/>
              </a:ext>
            </a:extLst>
          </p:cNvPr>
          <p:cNvSpPr txBox="1"/>
          <p:nvPr/>
        </p:nvSpPr>
        <p:spPr>
          <a:xfrm>
            <a:off x="3853546" y="2148360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Columnas sobre las que queremos hacer la consulta</a:t>
            </a:r>
            <a:endParaRPr lang="es-CO" sz="14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DDB91C-F1BD-495A-B531-10DE66DBD984}"/>
              </a:ext>
            </a:extLst>
          </p:cNvPr>
          <p:cNvSpPr txBox="1"/>
          <p:nvPr/>
        </p:nvSpPr>
        <p:spPr>
          <a:xfrm>
            <a:off x="5724679" y="3987800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hacer la consulta</a:t>
            </a:r>
            <a:endParaRPr lang="es-CO" sz="1400" dirty="0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BAF71F27-83C5-482F-90AF-16F5D11765BF}"/>
              </a:ext>
            </a:extLst>
          </p:cNvPr>
          <p:cNvSpPr/>
          <p:nvPr/>
        </p:nvSpPr>
        <p:spPr>
          <a:xfrm>
            <a:off x="7112004" y="3263325"/>
            <a:ext cx="821265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CF68E2CA-D126-476F-A137-5401A9B859E4}"/>
              </a:ext>
            </a:extLst>
          </p:cNvPr>
          <p:cNvSpPr/>
          <p:nvPr/>
        </p:nvSpPr>
        <p:spPr>
          <a:xfrm>
            <a:off x="829733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2FB920DB-3D77-4E61-9532-85370466E83F}"/>
              </a:ext>
            </a:extLst>
          </p:cNvPr>
          <p:cNvSpPr txBox="1"/>
          <p:nvPr/>
        </p:nvSpPr>
        <p:spPr>
          <a:xfrm>
            <a:off x="6350001" y="1717473"/>
            <a:ext cx="23452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filtros que se van a usar para identificar a los registros que se necesitan</a:t>
            </a:r>
            <a:endParaRPr lang="es-CO" sz="1400" dirty="0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20B5BC1E-1DB3-4A42-88B7-FBA92D629004}"/>
              </a:ext>
            </a:extLst>
          </p:cNvPr>
          <p:cNvSpPr/>
          <p:nvPr/>
        </p:nvSpPr>
        <p:spPr>
          <a:xfrm>
            <a:off x="7935383" y="3262265"/>
            <a:ext cx="8212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Flecha: hacia abajo 29">
            <a:extLst>
              <a:ext uri="{FF2B5EF4-FFF2-40B4-BE49-F238E27FC236}">
                <a16:creationId xmlns:a16="http://schemas.microsoft.com/office/drawing/2014/main" id="{22471719-CC2B-4067-9DDD-3CD33E9E0735}"/>
              </a:ext>
            </a:extLst>
          </p:cNvPr>
          <p:cNvSpPr/>
          <p:nvPr/>
        </p:nvSpPr>
        <p:spPr>
          <a:xfrm rot="10800000">
            <a:off x="7459134" y="2981050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67DC99D-41E3-42AA-A158-5D7E96AA5470}"/>
              </a:ext>
            </a:extLst>
          </p:cNvPr>
          <p:cNvSpPr txBox="1"/>
          <p:nvPr/>
        </p:nvSpPr>
        <p:spPr>
          <a:xfrm>
            <a:off x="7576760" y="3987800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Filtros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139875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3" grpId="0"/>
      <p:bldP spid="14" grpId="0" animBg="1"/>
      <p:bldP spid="16" grpId="0" animBg="1"/>
      <p:bldP spid="17" grpId="0"/>
      <p:bldP spid="24" grpId="0"/>
      <p:bldP spid="27" grpId="0" animBg="1"/>
      <p:bldP spid="28" grpId="0"/>
      <p:bldP spid="29" grpId="0" animBg="1"/>
      <p:bldP spid="30" grpId="0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630D413-81A7-4D3B-B5E5-7337C5360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29" y="3257261"/>
            <a:ext cx="5705542" cy="343478"/>
          </a:xfrm>
          <a:prstGeom prst="rect">
            <a:avLst/>
          </a:prstGeom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D155DB13-11E7-4C7F-84AB-19E0E063DB91}"/>
              </a:ext>
            </a:extLst>
          </p:cNvPr>
          <p:cNvSpPr/>
          <p:nvPr/>
        </p:nvSpPr>
        <p:spPr>
          <a:xfrm>
            <a:off x="3234762" y="3257261"/>
            <a:ext cx="1599704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Flecha: hacia abajo 8">
            <a:extLst>
              <a:ext uri="{FF2B5EF4-FFF2-40B4-BE49-F238E27FC236}">
                <a16:creationId xmlns:a16="http://schemas.microsoft.com/office/drawing/2014/main" id="{9AB0A2A0-CA4D-42B3-A8ED-3D82C1887686}"/>
              </a:ext>
            </a:extLst>
          </p:cNvPr>
          <p:cNvSpPr/>
          <p:nvPr/>
        </p:nvSpPr>
        <p:spPr>
          <a:xfrm>
            <a:off x="3971114" y="3696033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A4561A8-DF78-4FBB-8B7E-8E53CBF3B66B}"/>
              </a:ext>
            </a:extLst>
          </p:cNvPr>
          <p:cNvSpPr txBox="1"/>
          <p:nvPr/>
        </p:nvSpPr>
        <p:spPr>
          <a:xfrm>
            <a:off x="3265358" y="3961222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Delete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D03EBC1-1938-4211-8A74-CEBA9E645949}"/>
              </a:ext>
            </a:extLst>
          </p:cNvPr>
          <p:cNvSpPr/>
          <p:nvPr/>
        </p:nvSpPr>
        <p:spPr>
          <a:xfrm>
            <a:off x="6273802" y="3263325"/>
            <a:ext cx="821265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29B909F1-44E3-4383-B204-C02D0F9B5F35}"/>
              </a:ext>
            </a:extLst>
          </p:cNvPr>
          <p:cNvSpPr/>
          <p:nvPr/>
        </p:nvSpPr>
        <p:spPr>
          <a:xfrm rot="10800000">
            <a:off x="5492748" y="298752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84A2C41-0926-445A-B2FA-0B7DE8EFCBDA}"/>
              </a:ext>
            </a:extLst>
          </p:cNvPr>
          <p:cNvSpPr/>
          <p:nvPr/>
        </p:nvSpPr>
        <p:spPr>
          <a:xfrm>
            <a:off x="4838698" y="3263325"/>
            <a:ext cx="1435101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8D99188-1322-4E18-AA1F-4AE5480F915A}"/>
              </a:ext>
            </a:extLst>
          </p:cNvPr>
          <p:cNvSpPr txBox="1"/>
          <p:nvPr/>
        </p:nvSpPr>
        <p:spPr>
          <a:xfrm>
            <a:off x="4786992" y="2233623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borrar los datos</a:t>
            </a:r>
            <a:endParaRPr lang="es-CO" sz="1400" dirty="0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4AC3DC3B-5D89-4ACB-8F39-65A4E69CF144}"/>
              </a:ext>
            </a:extLst>
          </p:cNvPr>
          <p:cNvSpPr/>
          <p:nvPr/>
        </p:nvSpPr>
        <p:spPr>
          <a:xfrm>
            <a:off x="6620933" y="3696033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F11F1D7-FF30-40BB-B6DE-30CB3165366C}"/>
              </a:ext>
            </a:extLst>
          </p:cNvPr>
          <p:cNvSpPr txBox="1"/>
          <p:nvPr/>
        </p:nvSpPr>
        <p:spPr>
          <a:xfrm>
            <a:off x="5511799" y="3955158"/>
            <a:ext cx="23452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filtros que se van a usar para identificar a los registros a borrar</a:t>
            </a:r>
            <a:endParaRPr lang="es-CO" sz="1400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5B6109B2-12B3-4E48-A631-2B26648670CB}"/>
              </a:ext>
            </a:extLst>
          </p:cNvPr>
          <p:cNvSpPr/>
          <p:nvPr/>
        </p:nvSpPr>
        <p:spPr>
          <a:xfrm>
            <a:off x="7097180" y="3262265"/>
            <a:ext cx="1682753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331AB307-CBAA-4233-B006-9C405A72FB17}"/>
              </a:ext>
            </a:extLst>
          </p:cNvPr>
          <p:cNvSpPr/>
          <p:nvPr/>
        </p:nvSpPr>
        <p:spPr>
          <a:xfrm rot="10800000">
            <a:off x="7888408" y="298752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C3A33FC-486B-4A97-8292-B3A35B3405FC}"/>
              </a:ext>
            </a:extLst>
          </p:cNvPr>
          <p:cNvSpPr txBox="1"/>
          <p:nvPr/>
        </p:nvSpPr>
        <p:spPr>
          <a:xfrm>
            <a:off x="7169300" y="2691154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Filtros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251485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2" grpId="0" animBg="1"/>
      <p:bldP spid="14" grpId="0" animBg="1"/>
      <p:bldP spid="15" grpId="0"/>
      <p:bldP spid="17" grpId="0" animBg="1"/>
      <p:bldP spid="18" grpId="0"/>
      <p:bldP spid="19" grpId="0" animBg="1"/>
      <p:bldP spid="20" grpId="0" animBg="1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B7B44318-42C2-409D-BD0A-5B0C9E64A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928" y="2172385"/>
            <a:ext cx="4245424" cy="2513229"/>
          </a:xfrm>
          <a:prstGeom prst="rect">
            <a:avLst/>
          </a:prstGeom>
        </p:spPr>
      </p:pic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A4B58DDE-0F17-41CF-8027-1FBD507EBF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4213944"/>
              </p:ext>
            </p:extLst>
          </p:nvPr>
        </p:nvGraphicFramePr>
        <p:xfrm>
          <a:off x="6096000" y="851956"/>
          <a:ext cx="5644819" cy="4653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752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98AAE4-B031-4B79-8DA6-6C1F86D7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2733"/>
            <a:ext cx="10515600" cy="982134"/>
          </a:xfrm>
        </p:spPr>
        <p:txBody>
          <a:bodyPr>
            <a:normAutofit/>
          </a:bodyPr>
          <a:lstStyle/>
          <a:p>
            <a:r>
              <a:rPr lang="es-MX" sz="5400" dirty="0"/>
              <a:t>¿Y en </a:t>
            </a:r>
            <a:r>
              <a:rPr lang="es-MX" sz="5400" dirty="0" err="1"/>
              <a:t>Blockchain</a:t>
            </a:r>
            <a:r>
              <a:rPr lang="es-MX" sz="5400" dirty="0"/>
              <a:t>?...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12551355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Psimetría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1328C98E-3F35-4E16-AB6F-5F62253D8EF3}"/>
    </a:ext>
  </a:extLst>
</a:theme>
</file>

<file path=ppt/theme/theme2.xml><?xml version="1.0" encoding="utf-8"?>
<a:theme xmlns:a="http://schemas.openxmlformats.org/drawingml/2006/main" name="Tema de Psimetría (Cameo)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2874BE56-8045-4993-B511-BCAD1A30EDC5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Introduccion</Template>
  <TotalTime>7826</TotalTime>
  <Words>361</Words>
  <Application>Microsoft Office PowerPoint</Application>
  <PresentationFormat>Panorámica</PresentationFormat>
  <Paragraphs>54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Aptos</vt:lpstr>
      <vt:lpstr>Arial</vt:lpstr>
      <vt:lpstr>Cambria Math</vt:lpstr>
      <vt:lpstr>Questrial</vt:lpstr>
      <vt:lpstr>Tema de Psimetría</vt:lpstr>
      <vt:lpstr>Tema de Psimetría (Cameo)</vt:lpstr>
      <vt:lpstr>Inserción y validación de datos</vt:lpstr>
      <vt:lpstr>De la clase anterior…</vt:lpstr>
      <vt:lpstr>Requisitos previos</vt:lpstr>
      <vt:lpstr>Insert sobre SQL</vt:lpstr>
      <vt:lpstr>Presentación de PowerPoint</vt:lpstr>
      <vt:lpstr>Presentación de PowerPoint</vt:lpstr>
      <vt:lpstr>Presentación de PowerPoint</vt:lpstr>
      <vt:lpstr>Presentación de PowerPoint</vt:lpstr>
      <vt:lpstr>¿Y en Blockchain?...</vt:lpstr>
      <vt:lpstr>El combustible de Blockchain – Gas –</vt:lpstr>
      <vt:lpstr>Presentación de PowerPoint</vt:lpstr>
      <vt:lpstr>Presentación de PowerPoint</vt:lpstr>
      <vt:lpstr>¿Cómo puedo interactuar con el contrato?</vt:lpstr>
      <vt:lpstr>¿Qué necesitamos?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Blockchain y SQL</dc:title>
  <dc:creator>Jorge</dc:creator>
  <cp:lastModifiedBy>Jorge</cp:lastModifiedBy>
  <cp:revision>62</cp:revision>
  <dcterms:created xsi:type="dcterms:W3CDTF">2024-10-18T15:29:07Z</dcterms:created>
  <dcterms:modified xsi:type="dcterms:W3CDTF">2024-10-24T14:56:48Z</dcterms:modified>
</cp:coreProperties>
</file>

<file path=docProps/thumbnail.jpeg>
</file>